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58" r:id="rId8"/>
    <p:sldId id="261" r:id="rId9"/>
    <p:sldId id="259" r:id="rId10"/>
    <p:sldId id="260" r:id="rId11"/>
    <p:sldId id="263" r:id="rId12"/>
    <p:sldId id="264" r:id="rId13"/>
    <p:sldId id="266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1176" y="-370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91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0809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8037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2700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0192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2447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8952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6930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8929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" name="Google Shape;170;p1">
            <a:extLst>
              <a:ext uri="{FF2B5EF4-FFF2-40B4-BE49-F238E27FC236}">
                <a16:creationId xmlns:a16="http://schemas.microsoft.com/office/drawing/2014/main" xmlns="" id="{8173047F-D5B4-85E0-51AE-2E20EA06AA5D}"/>
              </a:ext>
            </a:extLst>
          </p:cNvPr>
          <p:cNvSpPr/>
          <p:nvPr/>
        </p:nvSpPr>
        <p:spPr>
          <a:xfrm>
            <a:off x="2743200" y="32385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5920" y="2590800"/>
            <a:ext cx="12618720" cy="694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3134" y="3376613"/>
            <a:ext cx="10290412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3088" y="3233738"/>
            <a:ext cx="69818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625" y="2702257"/>
            <a:ext cx="10017456" cy="477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4643120" y="1460500"/>
            <a:ext cx="1184413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>     </a:t>
            </a: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0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3887" y="2688609"/>
            <a:ext cx="8789158" cy="53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72641"/>
            <a:ext cx="13411200" cy="57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240" y="1676400"/>
            <a:ext cx="1472184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115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5520" y="2103120"/>
            <a:ext cx="13258799" cy="71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843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754" y="614149"/>
            <a:ext cx="13644921" cy="8423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45302" y="9662614"/>
            <a:ext cx="1651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xmlns="" val="3229315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9</Words>
  <Application>Microsoft Office PowerPoint</Application>
  <PresentationFormat>Custom</PresentationFormat>
  <Paragraphs>21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39</cp:revision>
  <dcterms:created xsi:type="dcterms:W3CDTF">2006-08-16T00:00:00Z</dcterms:created>
  <dcterms:modified xsi:type="dcterms:W3CDTF">2023-06-07T20:30:56Z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